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Lora"/>
      <p:regular r:id="rId14"/>
    </p:embeddedFont>
    <p:embeddedFont>
      <p:font typeface="Lora"/>
      <p:regular r:id="rId15"/>
    </p:embeddedFont>
    <p:embeddedFont>
      <p:font typeface="Lora"/>
      <p:regular r:id="rId16"/>
    </p:embeddedFont>
    <p:embeddedFont>
      <p:font typeface="Lora"/>
      <p:regular r:id="rId17"/>
    </p:embeddedFont>
    <p:embeddedFont>
      <p:font typeface="Source Sans 3"/>
      <p:regular r:id="rId18"/>
    </p:embeddedFont>
    <p:embeddedFont>
      <p:font typeface="Source Sans 3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3-1.png>
</file>

<file path=ppt/media/image-6-1.png>
</file>

<file path=ppt/media/image-6-2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08709"/>
            <a:ext cx="656772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Sales Dashboard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Uncovering actionable insights from sample sales data to drive strategic business decisions and optimize performance across regions, products, and sales teams.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1973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022044"/>
            <a:ext cx="209990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3613309"/>
            <a:ext cx="2099905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Kaggle Sample Sales Data providing comprehensive transaction records across multiple regions and product categories.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3529132" y="3022044"/>
            <a:ext cx="209990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3529132" y="3613309"/>
            <a:ext cx="2099905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Analyze sales trends, identify customer patterns, and evaluate regional performance to inform strategic decision-making.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220539" y="3022044"/>
            <a:ext cx="209990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Methodology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20539" y="3613309"/>
            <a:ext cx="2099905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 visualization through interactive dashboard insights, focusing on key performance indicators and trend analysis.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95713"/>
            <a:ext cx="69258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Dataset Structure &amp; Scope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4858703"/>
            <a:ext cx="4158734" cy="2567226"/>
          </a:xfrm>
          <a:prstGeom prst="roundRect">
            <a:avLst>
              <a:gd name="adj" fmla="val 1399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07519" y="51284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Core Data Fields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07519" y="5624036"/>
            <a:ext cx="361914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OrderDate, Region, Rep, Item, Units, UnitPrice, and Total revenue tracking comprehensive transaction details.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4858703"/>
            <a:ext cx="4158734" cy="2567226"/>
          </a:xfrm>
          <a:prstGeom prst="roundRect">
            <a:avLst>
              <a:gd name="adj" fmla="val 1399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05569" y="51284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Geographic Coverage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505569" y="5624036"/>
            <a:ext cx="361914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Multi-regional sales data spanning diverse markets, enabling comparative performance analysis across territories.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4858703"/>
            <a:ext cx="4158853" cy="2567226"/>
          </a:xfrm>
          <a:prstGeom prst="roundRect">
            <a:avLst>
              <a:gd name="adj" fmla="val 1399"/>
            </a:avLst>
          </a:prstGeom>
          <a:solidFill>
            <a:srgbClr val="252833"/>
          </a:solidFill>
          <a:ln w="30480">
            <a:solidFill>
              <a:srgbClr val="5D606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903619" y="51284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Transaction Records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903619" y="5624036"/>
            <a:ext cx="3619262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Each row represents individual sales orders, creating granular visibility into customer purchasing behavior and patterns.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8843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Metrics / KPIs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971205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Average Sales per Order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837724" y="3719036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Highest Selling Item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837724" y="4466868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Total Sales</a:t>
            </a:r>
            <a:endParaRPr lang="en-US" sz="2350" dirty="0"/>
          </a:p>
        </p:txBody>
      </p:sp>
      <p:sp>
        <p:nvSpPr>
          <p:cNvPr id="6" name="Text 4"/>
          <p:cNvSpPr/>
          <p:nvPr/>
        </p:nvSpPr>
        <p:spPr>
          <a:xfrm>
            <a:off x="837724" y="5214699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Best Performing Region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837724" y="5962531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Top Sales Representatives</a:t>
            </a:r>
            <a:endParaRPr lang="en-US" sz="2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88438"/>
            <a:ext cx="981944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Dashboard Visualization Components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971205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Sales Trend over Time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837724" y="3719036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Regional Sales Distribution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837724" y="4466868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Sales by Product/Item</a:t>
            </a:r>
            <a:endParaRPr lang="en-US" sz="2350" dirty="0"/>
          </a:p>
        </p:txBody>
      </p:sp>
      <p:sp>
        <p:nvSpPr>
          <p:cNvPr id="6" name="Text 4"/>
          <p:cNvSpPr/>
          <p:nvPr/>
        </p:nvSpPr>
        <p:spPr>
          <a:xfrm>
            <a:off x="837724" y="5214699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Top 5 Sales Representatives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837724" y="5962531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• Units Sold vs Revenue</a:t>
            </a:r>
            <a:endParaRPr lang="en-US" sz="2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440" y="669608"/>
            <a:ext cx="5302091" cy="555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Dashboard Visualizations 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0440" y="1719977"/>
            <a:ext cx="5354955" cy="40746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0440" y="6006941"/>
            <a:ext cx="6424612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Sales trend analysis showing consistent growth patterns with notable seasonal variations and regional performance differences.</a:t>
            </a:r>
            <a:endParaRPr lang="en-US" sz="1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968" y="1719977"/>
            <a:ext cx="5472946" cy="485405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52968" y="6786324"/>
            <a:ext cx="6424612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Regional distribution breakdown highlighting market penetration levels and identifying expansion opportunities in underperforming areas.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4628" y="655796"/>
            <a:ext cx="5331023" cy="666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endParaRPr lang="en-US" sz="4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4628" y="1916787"/>
            <a:ext cx="5893951" cy="405205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4628" y="6223635"/>
            <a:ext cx="6204228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Product performance analysis revealing top-selling items and category-level revenue contributions for strategic inventory planning.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164" y="1916787"/>
            <a:ext cx="5893951" cy="412861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99164" y="6300192"/>
            <a:ext cx="6204228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Sales representative performance metrics showcasing individual achievements and team development opportunities for enhanced productivity.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2025-09-25T16:45:25Z</dcterms:created>
  <dcterms:modified xsi:type="dcterms:W3CDTF">2025-09-25T16:45:25Z</dcterms:modified>
</cp:coreProperties>
</file>